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4"/>
  </p:notesMasterIdLst>
  <p:sldIdLst>
    <p:sldId id="257" r:id="rId2"/>
    <p:sldId id="258" r:id="rId3"/>
  </p:sldIdLst>
  <p:sldSz cx="6318250" cy="111601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45"/>
    <p:restoredTop sz="94662"/>
  </p:normalViewPr>
  <p:slideViewPr>
    <p:cSldViewPr snapToGrid="0">
      <p:cViewPr>
        <p:scale>
          <a:sx n="130" d="100"/>
          <a:sy n="130" d="100"/>
        </p:scale>
        <p:origin x="4560" y="-2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F589D7-1376-F249-B865-BFEB78686B24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55875" y="1143000"/>
            <a:ext cx="17462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DF7062-7B9D-3C42-A77A-C1AC3FA419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4591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55875" y="1143000"/>
            <a:ext cx="17462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DF7062-7B9D-3C42-A77A-C1AC3FA41936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0521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875" y="1826442"/>
            <a:ext cx="5370513" cy="3885377"/>
          </a:xfrm>
        </p:spPr>
        <p:txBody>
          <a:bodyPr anchor="b"/>
          <a:lstStyle>
            <a:lvl1pPr algn="ctr">
              <a:defRPr sz="414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9782" y="5861651"/>
            <a:ext cx="4738688" cy="2694446"/>
          </a:xfrm>
        </p:spPr>
        <p:txBody>
          <a:bodyPr/>
          <a:lstStyle>
            <a:lvl1pPr marL="0" indent="0" algn="ctr">
              <a:buNone/>
              <a:defRPr sz="1658"/>
            </a:lvl1pPr>
            <a:lvl2pPr marL="315957" indent="0" algn="ctr">
              <a:buNone/>
              <a:defRPr sz="1382"/>
            </a:lvl2pPr>
            <a:lvl3pPr marL="631916" indent="0" algn="ctr">
              <a:buNone/>
              <a:defRPr sz="1244"/>
            </a:lvl3pPr>
            <a:lvl4pPr marL="947874" indent="0" algn="ctr">
              <a:buNone/>
              <a:defRPr sz="1107"/>
            </a:lvl4pPr>
            <a:lvl5pPr marL="1263833" indent="0" algn="ctr">
              <a:buNone/>
              <a:defRPr sz="1107"/>
            </a:lvl5pPr>
            <a:lvl6pPr marL="1579790" indent="0" algn="ctr">
              <a:buNone/>
              <a:defRPr sz="1107"/>
            </a:lvl6pPr>
            <a:lvl7pPr marL="1895748" indent="0" algn="ctr">
              <a:buNone/>
              <a:defRPr sz="1107"/>
            </a:lvl7pPr>
            <a:lvl8pPr marL="2211705" indent="0" algn="ctr">
              <a:buNone/>
              <a:defRPr sz="1107"/>
            </a:lvl8pPr>
            <a:lvl9pPr marL="2527663" indent="0" algn="ctr">
              <a:buNone/>
              <a:defRPr sz="1107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537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3514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521505" y="594175"/>
            <a:ext cx="1362373" cy="945769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34380" y="594175"/>
            <a:ext cx="4008140" cy="94576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123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4018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096" y="2782285"/>
            <a:ext cx="5449491" cy="4642301"/>
          </a:xfrm>
        </p:spPr>
        <p:txBody>
          <a:bodyPr anchor="b"/>
          <a:lstStyle>
            <a:lvl1pPr>
              <a:defRPr sz="414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096" y="7468506"/>
            <a:ext cx="5449491" cy="2441277"/>
          </a:xfrm>
        </p:spPr>
        <p:txBody>
          <a:bodyPr/>
          <a:lstStyle>
            <a:lvl1pPr marL="0" indent="0">
              <a:buNone/>
              <a:defRPr sz="1658">
                <a:solidFill>
                  <a:schemeClr val="tx1"/>
                </a:solidFill>
              </a:defRPr>
            </a:lvl1pPr>
            <a:lvl2pPr marL="315957" indent="0">
              <a:buNone/>
              <a:defRPr sz="1382">
                <a:solidFill>
                  <a:schemeClr val="tx1">
                    <a:tint val="75000"/>
                  </a:schemeClr>
                </a:solidFill>
              </a:defRPr>
            </a:lvl2pPr>
            <a:lvl3pPr marL="631916" indent="0">
              <a:buNone/>
              <a:defRPr sz="1244">
                <a:solidFill>
                  <a:schemeClr val="tx1">
                    <a:tint val="75000"/>
                  </a:schemeClr>
                </a:solidFill>
              </a:defRPr>
            </a:lvl3pPr>
            <a:lvl4pPr marL="947874" indent="0">
              <a:buNone/>
              <a:defRPr sz="1107">
                <a:solidFill>
                  <a:schemeClr val="tx1">
                    <a:tint val="75000"/>
                  </a:schemeClr>
                </a:solidFill>
              </a:defRPr>
            </a:lvl4pPr>
            <a:lvl5pPr marL="1263833" indent="0">
              <a:buNone/>
              <a:defRPr sz="1107">
                <a:solidFill>
                  <a:schemeClr val="tx1">
                    <a:tint val="75000"/>
                  </a:schemeClr>
                </a:solidFill>
              </a:defRPr>
            </a:lvl5pPr>
            <a:lvl6pPr marL="1579790" indent="0">
              <a:buNone/>
              <a:defRPr sz="1107">
                <a:solidFill>
                  <a:schemeClr val="tx1">
                    <a:tint val="75000"/>
                  </a:schemeClr>
                </a:solidFill>
              </a:defRPr>
            </a:lvl6pPr>
            <a:lvl7pPr marL="1895748" indent="0">
              <a:buNone/>
              <a:defRPr sz="1107">
                <a:solidFill>
                  <a:schemeClr val="tx1">
                    <a:tint val="75000"/>
                  </a:schemeClr>
                </a:solidFill>
              </a:defRPr>
            </a:lvl7pPr>
            <a:lvl8pPr marL="2211705" indent="0">
              <a:buNone/>
              <a:defRPr sz="1107">
                <a:solidFill>
                  <a:schemeClr val="tx1">
                    <a:tint val="75000"/>
                  </a:schemeClr>
                </a:solidFill>
              </a:defRPr>
            </a:lvl8pPr>
            <a:lvl9pPr marL="2527663" indent="0">
              <a:buNone/>
              <a:defRPr sz="11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1196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4381" y="2970871"/>
            <a:ext cx="2685256" cy="708099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98614" y="2970871"/>
            <a:ext cx="2685256" cy="708099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8173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209" y="594177"/>
            <a:ext cx="5449491" cy="215710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5211" y="2735783"/>
            <a:ext cx="2672915" cy="1340764"/>
          </a:xfrm>
        </p:spPr>
        <p:txBody>
          <a:bodyPr anchor="b"/>
          <a:lstStyle>
            <a:lvl1pPr marL="0" indent="0">
              <a:buNone/>
              <a:defRPr sz="1658" b="1"/>
            </a:lvl1pPr>
            <a:lvl2pPr marL="315957" indent="0">
              <a:buNone/>
              <a:defRPr sz="1382" b="1"/>
            </a:lvl2pPr>
            <a:lvl3pPr marL="631916" indent="0">
              <a:buNone/>
              <a:defRPr sz="1244" b="1"/>
            </a:lvl3pPr>
            <a:lvl4pPr marL="947874" indent="0">
              <a:buNone/>
              <a:defRPr sz="1107" b="1"/>
            </a:lvl4pPr>
            <a:lvl5pPr marL="1263833" indent="0">
              <a:buNone/>
              <a:defRPr sz="1107" b="1"/>
            </a:lvl5pPr>
            <a:lvl6pPr marL="1579790" indent="0">
              <a:buNone/>
              <a:defRPr sz="1107" b="1"/>
            </a:lvl6pPr>
            <a:lvl7pPr marL="1895748" indent="0">
              <a:buNone/>
              <a:defRPr sz="1107" b="1"/>
            </a:lvl7pPr>
            <a:lvl8pPr marL="2211705" indent="0">
              <a:buNone/>
              <a:defRPr sz="1107" b="1"/>
            </a:lvl8pPr>
            <a:lvl9pPr marL="2527663" indent="0">
              <a:buNone/>
              <a:defRPr sz="110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211" y="4076548"/>
            <a:ext cx="2672915" cy="599598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98622" y="2735783"/>
            <a:ext cx="2686079" cy="1340764"/>
          </a:xfrm>
        </p:spPr>
        <p:txBody>
          <a:bodyPr anchor="b"/>
          <a:lstStyle>
            <a:lvl1pPr marL="0" indent="0">
              <a:buNone/>
              <a:defRPr sz="1658" b="1"/>
            </a:lvl1pPr>
            <a:lvl2pPr marL="315957" indent="0">
              <a:buNone/>
              <a:defRPr sz="1382" b="1"/>
            </a:lvl2pPr>
            <a:lvl3pPr marL="631916" indent="0">
              <a:buNone/>
              <a:defRPr sz="1244" b="1"/>
            </a:lvl3pPr>
            <a:lvl4pPr marL="947874" indent="0">
              <a:buNone/>
              <a:defRPr sz="1107" b="1"/>
            </a:lvl4pPr>
            <a:lvl5pPr marL="1263833" indent="0">
              <a:buNone/>
              <a:defRPr sz="1107" b="1"/>
            </a:lvl5pPr>
            <a:lvl6pPr marL="1579790" indent="0">
              <a:buNone/>
              <a:defRPr sz="1107" b="1"/>
            </a:lvl6pPr>
            <a:lvl7pPr marL="1895748" indent="0">
              <a:buNone/>
              <a:defRPr sz="1107" b="1"/>
            </a:lvl7pPr>
            <a:lvl8pPr marL="2211705" indent="0">
              <a:buNone/>
              <a:defRPr sz="1107" b="1"/>
            </a:lvl8pPr>
            <a:lvl9pPr marL="2527663" indent="0">
              <a:buNone/>
              <a:defRPr sz="110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198622" y="4076548"/>
            <a:ext cx="2686079" cy="599598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028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3981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0166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203" y="744011"/>
            <a:ext cx="2037800" cy="2604029"/>
          </a:xfrm>
        </p:spPr>
        <p:txBody>
          <a:bodyPr anchor="b"/>
          <a:lstStyle>
            <a:lvl1pPr>
              <a:defRPr sz="221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6080" y="1606857"/>
            <a:ext cx="3198614" cy="7930922"/>
          </a:xfrm>
        </p:spPr>
        <p:txBody>
          <a:bodyPr/>
          <a:lstStyle>
            <a:lvl1pPr>
              <a:defRPr sz="2211"/>
            </a:lvl1pPr>
            <a:lvl2pPr>
              <a:defRPr sz="1935"/>
            </a:lvl2pPr>
            <a:lvl3pPr>
              <a:defRPr sz="1658"/>
            </a:lvl3pPr>
            <a:lvl4pPr>
              <a:defRPr sz="1382"/>
            </a:lvl4pPr>
            <a:lvl5pPr>
              <a:defRPr sz="1382"/>
            </a:lvl5pPr>
            <a:lvl6pPr>
              <a:defRPr sz="1382"/>
            </a:lvl6pPr>
            <a:lvl7pPr>
              <a:defRPr sz="1382"/>
            </a:lvl7pPr>
            <a:lvl8pPr>
              <a:defRPr sz="1382"/>
            </a:lvl8pPr>
            <a:lvl9pPr>
              <a:defRPr sz="1382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5203" y="3348038"/>
            <a:ext cx="2037800" cy="6202654"/>
          </a:xfrm>
        </p:spPr>
        <p:txBody>
          <a:bodyPr/>
          <a:lstStyle>
            <a:lvl1pPr marL="0" indent="0">
              <a:buNone/>
              <a:defRPr sz="1107"/>
            </a:lvl1pPr>
            <a:lvl2pPr marL="315957" indent="0">
              <a:buNone/>
              <a:defRPr sz="967"/>
            </a:lvl2pPr>
            <a:lvl3pPr marL="631916" indent="0">
              <a:buNone/>
              <a:defRPr sz="830"/>
            </a:lvl3pPr>
            <a:lvl4pPr marL="947874" indent="0">
              <a:buNone/>
              <a:defRPr sz="691"/>
            </a:lvl4pPr>
            <a:lvl5pPr marL="1263833" indent="0">
              <a:buNone/>
              <a:defRPr sz="691"/>
            </a:lvl5pPr>
            <a:lvl6pPr marL="1579790" indent="0">
              <a:buNone/>
              <a:defRPr sz="691"/>
            </a:lvl6pPr>
            <a:lvl7pPr marL="1895748" indent="0">
              <a:buNone/>
              <a:defRPr sz="691"/>
            </a:lvl7pPr>
            <a:lvl8pPr marL="2211705" indent="0">
              <a:buNone/>
              <a:defRPr sz="691"/>
            </a:lvl8pPr>
            <a:lvl9pPr marL="2527663" indent="0">
              <a:buNone/>
              <a:defRPr sz="69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3116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203" y="744011"/>
            <a:ext cx="2037800" cy="2604029"/>
          </a:xfrm>
        </p:spPr>
        <p:txBody>
          <a:bodyPr anchor="b"/>
          <a:lstStyle>
            <a:lvl1pPr>
              <a:defRPr sz="221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686080" y="1606857"/>
            <a:ext cx="3198614" cy="7930922"/>
          </a:xfrm>
        </p:spPr>
        <p:txBody>
          <a:bodyPr anchor="t"/>
          <a:lstStyle>
            <a:lvl1pPr marL="0" indent="0">
              <a:buNone/>
              <a:defRPr sz="2211"/>
            </a:lvl1pPr>
            <a:lvl2pPr marL="315957" indent="0">
              <a:buNone/>
              <a:defRPr sz="1935"/>
            </a:lvl2pPr>
            <a:lvl3pPr marL="631916" indent="0">
              <a:buNone/>
              <a:defRPr sz="1658"/>
            </a:lvl3pPr>
            <a:lvl4pPr marL="947874" indent="0">
              <a:buNone/>
              <a:defRPr sz="1382"/>
            </a:lvl4pPr>
            <a:lvl5pPr marL="1263833" indent="0">
              <a:buNone/>
              <a:defRPr sz="1382"/>
            </a:lvl5pPr>
            <a:lvl6pPr marL="1579790" indent="0">
              <a:buNone/>
              <a:defRPr sz="1382"/>
            </a:lvl6pPr>
            <a:lvl7pPr marL="1895748" indent="0">
              <a:buNone/>
              <a:defRPr sz="1382"/>
            </a:lvl7pPr>
            <a:lvl8pPr marL="2211705" indent="0">
              <a:buNone/>
              <a:defRPr sz="1382"/>
            </a:lvl8pPr>
            <a:lvl9pPr marL="2527663" indent="0">
              <a:buNone/>
              <a:defRPr sz="1382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5203" y="3348038"/>
            <a:ext cx="2037800" cy="6202654"/>
          </a:xfrm>
        </p:spPr>
        <p:txBody>
          <a:bodyPr/>
          <a:lstStyle>
            <a:lvl1pPr marL="0" indent="0">
              <a:buNone/>
              <a:defRPr sz="1107"/>
            </a:lvl1pPr>
            <a:lvl2pPr marL="315957" indent="0">
              <a:buNone/>
              <a:defRPr sz="967"/>
            </a:lvl2pPr>
            <a:lvl3pPr marL="631916" indent="0">
              <a:buNone/>
              <a:defRPr sz="830"/>
            </a:lvl3pPr>
            <a:lvl4pPr marL="947874" indent="0">
              <a:buNone/>
              <a:defRPr sz="691"/>
            </a:lvl4pPr>
            <a:lvl5pPr marL="1263833" indent="0">
              <a:buNone/>
              <a:defRPr sz="691"/>
            </a:lvl5pPr>
            <a:lvl6pPr marL="1579790" indent="0">
              <a:buNone/>
              <a:defRPr sz="691"/>
            </a:lvl6pPr>
            <a:lvl7pPr marL="1895748" indent="0">
              <a:buNone/>
              <a:defRPr sz="691"/>
            </a:lvl7pPr>
            <a:lvl8pPr marL="2211705" indent="0">
              <a:buNone/>
              <a:defRPr sz="691"/>
            </a:lvl8pPr>
            <a:lvl9pPr marL="2527663" indent="0">
              <a:buNone/>
              <a:defRPr sz="69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5034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4387" y="594177"/>
            <a:ext cx="5449491" cy="21571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4387" y="2970871"/>
            <a:ext cx="5449491" cy="7080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34381" y="10343788"/>
            <a:ext cx="1421606" cy="5941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92928" y="10343788"/>
            <a:ext cx="2132409" cy="5941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62264" y="10343788"/>
            <a:ext cx="1421606" cy="5941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5259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31916" rtl="0" eaLnBrk="1" latinLnBrk="0" hangingPunct="1">
        <a:lnSpc>
          <a:spcPct val="90000"/>
        </a:lnSpc>
        <a:spcBef>
          <a:spcPct val="0"/>
        </a:spcBef>
        <a:buNone/>
        <a:defRPr sz="30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7979" indent="-157979" algn="l" defTabSz="631916" rtl="0" eaLnBrk="1" latinLnBrk="0" hangingPunct="1">
        <a:lnSpc>
          <a:spcPct val="90000"/>
        </a:lnSpc>
        <a:spcBef>
          <a:spcPts val="691"/>
        </a:spcBef>
        <a:buFont typeface="Arial" panose="020B0604020202020204" pitchFamily="34" charset="0"/>
        <a:buChar char="•"/>
        <a:defRPr sz="1935" kern="1200">
          <a:solidFill>
            <a:schemeClr val="tx1"/>
          </a:solidFill>
          <a:latin typeface="+mn-lt"/>
          <a:ea typeface="+mn-ea"/>
          <a:cs typeface="+mn-cs"/>
        </a:defRPr>
      </a:lvl1pPr>
      <a:lvl2pPr marL="473937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658" kern="1200">
          <a:solidFill>
            <a:schemeClr val="tx1"/>
          </a:solidFill>
          <a:latin typeface="+mn-lt"/>
          <a:ea typeface="+mn-ea"/>
          <a:cs typeface="+mn-cs"/>
        </a:defRPr>
      </a:lvl2pPr>
      <a:lvl3pPr marL="789895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382" kern="1200">
          <a:solidFill>
            <a:schemeClr val="tx1"/>
          </a:solidFill>
          <a:latin typeface="+mn-lt"/>
          <a:ea typeface="+mn-ea"/>
          <a:cs typeface="+mn-cs"/>
        </a:defRPr>
      </a:lvl3pPr>
      <a:lvl4pPr marL="1105852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4pPr>
      <a:lvl5pPr marL="1421811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5pPr>
      <a:lvl6pPr marL="1737768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6pPr>
      <a:lvl7pPr marL="2053727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7pPr>
      <a:lvl8pPr marL="2369684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8pPr>
      <a:lvl9pPr marL="2685640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1pPr>
      <a:lvl2pPr marL="315957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2pPr>
      <a:lvl3pPr marL="631916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3pPr>
      <a:lvl4pPr marL="947874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4pPr>
      <a:lvl5pPr marL="1263833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5pPr>
      <a:lvl6pPr marL="1579790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6pPr>
      <a:lvl7pPr marL="1895748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7pPr>
      <a:lvl8pPr marL="2211705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8pPr>
      <a:lvl9pPr marL="2527663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0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2DF0C2-ECCB-67D5-D602-BD66DA794BA6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81788" y="56230"/>
            <a:ext cx="5766191" cy="5803393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sp>
        <p:nvSpPr>
          <p:cNvPr id="35" name="Process 34">
            <a:extLst>
              <a:ext uri="{FF2B5EF4-FFF2-40B4-BE49-F238E27FC236}">
                <a16:creationId xmlns:a16="http://schemas.microsoft.com/office/drawing/2014/main" id="{88A00921-6A89-1488-3DF6-DBC44824FB6A}"/>
              </a:ext>
            </a:extLst>
          </p:cNvPr>
          <p:cNvSpPr/>
          <p:nvPr/>
        </p:nvSpPr>
        <p:spPr>
          <a:xfrm>
            <a:off x="381788" y="5868473"/>
            <a:ext cx="5766191" cy="1413647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74BBC858-BA5D-A037-1C40-463ECA52F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663" y="5949195"/>
            <a:ext cx="616817" cy="62994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5DF00AD0-D2F3-156C-68EA-3594852987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0495" y="5949196"/>
            <a:ext cx="1089273" cy="275599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443CBBE6-E6F4-74C7-BF02-F3194AD5F3BA}"/>
              </a:ext>
            </a:extLst>
          </p:cNvPr>
          <p:cNvSpPr txBox="1"/>
          <p:nvPr/>
        </p:nvSpPr>
        <p:spPr>
          <a:xfrm>
            <a:off x="1248159" y="6267820"/>
            <a:ext cx="4820600" cy="71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43" dirty="0">
                <a:solidFill>
                  <a:schemeClr val="tx1">
                    <a:lumMod val="95000"/>
                    <a:lumOff val="5000"/>
                  </a:schemeClr>
                </a:solidFill>
                <a:latin typeface="Chirp" panose="02000503000000000000" pitchFamily="2" charset="0"/>
              </a:rPr>
              <a:t>That's all the experts sat down and discussed as the solution wow what a productive move nothing else just killing more animals again after half a billion have died what a move.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CFB6F527-2A06-97EA-6A64-2DEFDA02CA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9125" y="6064111"/>
            <a:ext cx="237675" cy="186006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93F8CEFF-C492-ECFB-DB03-45D6CC5B93AF}"/>
              </a:ext>
            </a:extLst>
          </p:cNvPr>
          <p:cNvSpPr/>
          <p:nvPr/>
        </p:nvSpPr>
        <p:spPr>
          <a:xfrm>
            <a:off x="956228" y="5308327"/>
            <a:ext cx="4902166" cy="3358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7B0DF972-41C6-B688-FC8D-257C9722CB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479" y="5349449"/>
            <a:ext cx="288310" cy="260409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AA4C9329-0F64-42FF-7CB9-2AF2B26AD8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49925" y="5354207"/>
            <a:ext cx="264129" cy="242998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0705D749-605E-B5ED-050F-A4C5F3DBAF4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49111" y="5339702"/>
            <a:ext cx="264129" cy="25264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9AB20256-9E55-237C-8766-9E7123841F9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47649" y="5313348"/>
            <a:ext cx="231888" cy="25296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88A60CEA-B5E4-6435-5A94-4FF65F54134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0809" t="21750" r="7301" b="56153"/>
          <a:stretch/>
        </p:blipFill>
        <p:spPr>
          <a:xfrm>
            <a:off x="381788" y="5825448"/>
            <a:ext cx="5766191" cy="69668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0A15F27-5120-AA97-616B-C058058CDC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6619" y="7013347"/>
            <a:ext cx="247123" cy="223207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4A820267-1F84-E4EB-ACFF-F212F5FC4A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64995" y="7018026"/>
            <a:ext cx="202181" cy="186006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59342125-80C0-1B55-B933-A6D4CFE274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18434" y="7013343"/>
            <a:ext cx="194461" cy="186006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F8B22B36-13A9-4027-598D-0A8D7570094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05012" y="6986993"/>
            <a:ext cx="170506" cy="186006"/>
          </a:xfrm>
          <a:prstGeom prst="rect">
            <a:avLst/>
          </a:prstGeom>
        </p:spPr>
      </p:pic>
      <p:sp>
        <p:nvSpPr>
          <p:cNvPr id="66" name="Process 65">
            <a:extLst>
              <a:ext uri="{FF2B5EF4-FFF2-40B4-BE49-F238E27FC236}">
                <a16:creationId xmlns:a16="http://schemas.microsoft.com/office/drawing/2014/main" id="{5935A9BE-ABB3-CF33-D499-951B2263B33C}"/>
              </a:ext>
            </a:extLst>
          </p:cNvPr>
          <p:cNvSpPr/>
          <p:nvPr/>
        </p:nvSpPr>
        <p:spPr>
          <a:xfrm>
            <a:off x="382683" y="7282119"/>
            <a:ext cx="5766191" cy="1413647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4EF9C765-9F53-B509-162F-A7B926CAA2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562" y="7362844"/>
            <a:ext cx="616817" cy="629941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729E9010-D01A-7BDB-1F4E-A17FCF25A3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1392" y="7362842"/>
            <a:ext cx="1089273" cy="275599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A866B344-A957-A37B-DB3E-A4FC03EB8F6C}"/>
              </a:ext>
            </a:extLst>
          </p:cNvPr>
          <p:cNvSpPr txBox="1"/>
          <p:nvPr/>
        </p:nvSpPr>
        <p:spPr>
          <a:xfrm>
            <a:off x="1248159" y="7801114"/>
            <a:ext cx="4820600" cy="298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43" dirty="0">
                <a:solidFill>
                  <a:schemeClr val="tx1">
                    <a:lumMod val="95000"/>
                    <a:lumOff val="5000"/>
                  </a:schemeClr>
                </a:solidFill>
                <a:latin typeface="Chirp" panose="02000503000000000000" pitchFamily="2" charset="0"/>
              </a:rPr>
              <a:t>This is just absolute nonsense!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26B70C3-CE6C-1A5A-8245-859BE8EBDA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0022" y="7477758"/>
            <a:ext cx="237675" cy="186006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632FAA02-ABE9-6170-A623-870B44ECA4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6621" y="8342406"/>
            <a:ext cx="247123" cy="223207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C034B455-96B0-3900-5B3B-2FD8CF0171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64996" y="8347087"/>
            <a:ext cx="202181" cy="186006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84374830-CBED-16C0-E4F2-EE5E924CBDA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18435" y="8342404"/>
            <a:ext cx="194461" cy="186006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065BD771-AFD6-8F85-0635-2055AB72D53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05013" y="8316055"/>
            <a:ext cx="170506" cy="18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442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68DBAA1C-6C02-6479-DBEF-B5AC895183FB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57201" y="-23723"/>
            <a:ext cx="5760000" cy="60156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sp>
        <p:nvSpPr>
          <p:cNvPr id="35" name="Process 34">
            <a:extLst>
              <a:ext uri="{FF2B5EF4-FFF2-40B4-BE49-F238E27FC236}">
                <a16:creationId xmlns:a16="http://schemas.microsoft.com/office/drawing/2014/main" id="{88A00921-6A89-1488-3DF6-DBC44824FB6A}"/>
              </a:ext>
            </a:extLst>
          </p:cNvPr>
          <p:cNvSpPr/>
          <p:nvPr/>
        </p:nvSpPr>
        <p:spPr>
          <a:xfrm>
            <a:off x="357205" y="5866925"/>
            <a:ext cx="5760000" cy="108000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74BBC858-BA5D-A037-1C40-463ECA52F7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737" y="5947646"/>
            <a:ext cx="617144" cy="62994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5DF00AD0-D2F3-156C-68EA-3594852987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8569" y="5947649"/>
            <a:ext cx="1089851" cy="275599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443CBBE6-E6F4-74C7-BF02-F3194AD5F3BA}"/>
              </a:ext>
            </a:extLst>
          </p:cNvPr>
          <p:cNvSpPr txBox="1"/>
          <p:nvPr/>
        </p:nvSpPr>
        <p:spPr>
          <a:xfrm>
            <a:off x="1206463" y="6241442"/>
            <a:ext cx="482315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Chirp" panose="02000503000000000000" pitchFamily="2" charset="0"/>
              </a:rPr>
              <a:t>Well this is certainly a photoshop. Very creative nevertheless!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CFB6F527-2A06-97EA-6A64-2DEFDA02CA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87199" y="6062563"/>
            <a:ext cx="237801" cy="186006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93F8CEFF-C492-ECFB-DB03-45D6CC5B93AF}"/>
              </a:ext>
            </a:extLst>
          </p:cNvPr>
          <p:cNvSpPr/>
          <p:nvPr/>
        </p:nvSpPr>
        <p:spPr>
          <a:xfrm>
            <a:off x="956228" y="5298387"/>
            <a:ext cx="4904766" cy="3358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7B0DF972-41C6-B688-FC8D-257C9722CB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0478" y="5339508"/>
            <a:ext cx="288463" cy="260409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AA4C9329-0F64-42FF-7CB9-2AF2B26AD8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49925" y="5344268"/>
            <a:ext cx="264269" cy="242998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0705D749-605E-B5ED-050F-A4C5F3DBAF4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49111" y="5329761"/>
            <a:ext cx="264269" cy="25264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9AB20256-9E55-237C-8766-9E7123841F9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47648" y="5303409"/>
            <a:ext cx="232011" cy="25296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88A60CEA-B5E4-6435-5A94-4FF65F54134D}"/>
              </a:ext>
            </a:extLst>
          </p:cNvPr>
          <p:cNvPicPr>
            <a:picLocks/>
          </p:cNvPicPr>
          <p:nvPr/>
        </p:nvPicPr>
        <p:blipFill rotWithShape="1">
          <a:blip r:embed="rId11"/>
          <a:srcRect l="10809" t="21750" r="7301" b="56153"/>
          <a:stretch/>
        </p:blipFill>
        <p:spPr>
          <a:xfrm>
            <a:off x="357205" y="5825544"/>
            <a:ext cx="5760000" cy="7200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0A15F27-5120-AA97-616B-C058058CDC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2006" y="6667768"/>
            <a:ext cx="247254" cy="223207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4A820267-1F84-E4EB-ACFF-F212F5FC4A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31125" y="6663536"/>
            <a:ext cx="202288" cy="186006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59342125-80C0-1B55-B933-A6D4CFE2743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84823" y="6663536"/>
            <a:ext cx="194564" cy="186006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F8B22B36-13A9-4027-598D-0A8D7570094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19176" y="6673317"/>
            <a:ext cx="170596" cy="186006"/>
          </a:xfrm>
          <a:prstGeom prst="rect">
            <a:avLst/>
          </a:prstGeom>
        </p:spPr>
      </p:pic>
      <p:sp>
        <p:nvSpPr>
          <p:cNvPr id="66" name="Process 65">
            <a:extLst>
              <a:ext uri="{FF2B5EF4-FFF2-40B4-BE49-F238E27FC236}">
                <a16:creationId xmlns:a16="http://schemas.microsoft.com/office/drawing/2014/main" id="{5935A9BE-ABB3-CF33-D499-951B2263B33C}"/>
              </a:ext>
            </a:extLst>
          </p:cNvPr>
          <p:cNvSpPr/>
          <p:nvPr/>
        </p:nvSpPr>
        <p:spPr>
          <a:xfrm>
            <a:off x="357204" y="6956276"/>
            <a:ext cx="5760000" cy="126000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4EF9C765-9F53-B509-162F-A7B926CAA2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734" y="7086693"/>
            <a:ext cx="617144" cy="629941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729E9010-D01A-7BDB-1F4E-A17FCF25A3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8566" y="7086695"/>
            <a:ext cx="1089851" cy="275599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A866B344-A957-A37B-DB3E-A4FC03EB8F6C}"/>
              </a:ext>
            </a:extLst>
          </p:cNvPr>
          <p:cNvSpPr txBox="1"/>
          <p:nvPr/>
        </p:nvSpPr>
        <p:spPr>
          <a:xfrm>
            <a:off x="1194222" y="7364355"/>
            <a:ext cx="489367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Chirp" panose="02000503000000000000" pitchFamily="2" charset="0"/>
              </a:rPr>
              <a:t>I don't believe it. To me looks photoshop or whatever it's called! Lol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26B70C3-CE6C-1A5A-8245-859BE8EBDA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8950" y="7201609"/>
            <a:ext cx="237801" cy="186006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632FAA02-ABE9-6170-A623-870B44ECA4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5155" y="7924688"/>
            <a:ext cx="247254" cy="223207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C034B455-96B0-3900-5B3B-2FD8CF0171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31125" y="7907269"/>
            <a:ext cx="202288" cy="186006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84374830-CBED-16C0-E4F2-EE5E924CBDA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80762" y="7924437"/>
            <a:ext cx="194564" cy="186006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065BD771-AFD6-8F85-0635-2055AB72D53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19168" y="7943288"/>
            <a:ext cx="170596" cy="186006"/>
          </a:xfrm>
          <a:prstGeom prst="rect">
            <a:avLst/>
          </a:prstGeom>
        </p:spPr>
      </p:pic>
      <p:sp>
        <p:nvSpPr>
          <p:cNvPr id="20" name="Process 19">
            <a:extLst>
              <a:ext uri="{FF2B5EF4-FFF2-40B4-BE49-F238E27FC236}">
                <a16:creationId xmlns:a16="http://schemas.microsoft.com/office/drawing/2014/main" id="{3E149981-AAC6-8A20-0204-C63EAA090AD7}"/>
              </a:ext>
            </a:extLst>
          </p:cNvPr>
          <p:cNvSpPr/>
          <p:nvPr/>
        </p:nvSpPr>
        <p:spPr>
          <a:xfrm>
            <a:off x="357201" y="8215722"/>
            <a:ext cx="5760000" cy="108000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1DDC719-2E82-62BA-B24C-7ECE13C2A5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907" y="8304823"/>
            <a:ext cx="617144" cy="62994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A4D7804-66E6-E1CC-1797-3D0AFDE223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0739" y="8304822"/>
            <a:ext cx="1089851" cy="27559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368D760-A2B4-7E74-FD42-81548C5E0F55}"/>
              </a:ext>
            </a:extLst>
          </p:cNvPr>
          <p:cNvSpPr txBox="1"/>
          <p:nvPr/>
        </p:nvSpPr>
        <p:spPr>
          <a:xfrm>
            <a:off x="1206463" y="8597013"/>
            <a:ext cx="489959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Chirp" panose="02000503000000000000" pitchFamily="2" charset="0"/>
              </a:rPr>
              <a:t>Looks fake from top to bottom. Cool picture though.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C30EBEC-8CDF-07BF-84DE-95CC425B55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9369" y="8419738"/>
            <a:ext cx="237801" cy="18600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52BA864-46E5-0B84-68A2-2D32E77D9C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91892" y="8991153"/>
            <a:ext cx="247254" cy="22320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5E5D577-4CAD-773A-4C6E-899FF72DDC4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89261" y="9030082"/>
            <a:ext cx="202288" cy="18600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0951B31-878E-5AFD-E0B4-0668CA08BEF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84823" y="9041013"/>
            <a:ext cx="194564" cy="18600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B127FB3-7422-FC96-36F5-DD3027868CC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19168" y="9023690"/>
            <a:ext cx="170596" cy="186006"/>
          </a:xfrm>
          <a:prstGeom prst="rect">
            <a:avLst/>
          </a:prstGeom>
        </p:spPr>
      </p:pic>
      <p:sp>
        <p:nvSpPr>
          <p:cNvPr id="34" name="Process 33">
            <a:extLst>
              <a:ext uri="{FF2B5EF4-FFF2-40B4-BE49-F238E27FC236}">
                <a16:creationId xmlns:a16="http://schemas.microsoft.com/office/drawing/2014/main" id="{277F52D3-F452-08B0-B667-97F332CFF78C}"/>
              </a:ext>
            </a:extLst>
          </p:cNvPr>
          <p:cNvSpPr/>
          <p:nvPr/>
        </p:nvSpPr>
        <p:spPr>
          <a:xfrm>
            <a:off x="357201" y="9289736"/>
            <a:ext cx="5760000" cy="108000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E6B708BB-3E95-5DF7-563F-57E6859481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628" y="9370462"/>
            <a:ext cx="617144" cy="62994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F65D0939-1C46-693E-A7C8-900220987D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7460" y="9370462"/>
            <a:ext cx="1089851" cy="275599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5EFCB11B-4247-0784-9984-6C8EBB587183}"/>
              </a:ext>
            </a:extLst>
          </p:cNvPr>
          <p:cNvSpPr txBox="1"/>
          <p:nvPr/>
        </p:nvSpPr>
        <p:spPr>
          <a:xfrm>
            <a:off x="1188304" y="9677609"/>
            <a:ext cx="489959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Chirp" panose="02000503000000000000" pitchFamily="2" charset="0"/>
              </a:rPr>
              <a:t>Photoshopped! 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9E43A86F-2765-FC04-B573-332AB22555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66092" y="9485376"/>
            <a:ext cx="237801" cy="18600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036973A4-8880-667D-42CF-B8D339A09A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2006" y="10110678"/>
            <a:ext cx="247254" cy="223207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2FBB57BD-4566-C429-5762-3E5DFFDCD0A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80762" y="10100822"/>
            <a:ext cx="194564" cy="186006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817B070-1EE7-4949-B872-906A7107800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31125" y="10100822"/>
            <a:ext cx="202288" cy="186006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ACEB452A-0AB2-8D1A-0DE1-1D0E6E66950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19168" y="10102836"/>
            <a:ext cx="170596" cy="18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1408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680</TotalTime>
  <Words>79</Words>
  <Application>Microsoft Macintosh PowerPoint</Application>
  <PresentationFormat>Custom</PresentationFormat>
  <Paragraphs>7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Chirp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17</cp:revision>
  <dcterms:created xsi:type="dcterms:W3CDTF">2022-11-21T10:16:44Z</dcterms:created>
  <dcterms:modified xsi:type="dcterms:W3CDTF">2022-11-23T05:15:42Z</dcterms:modified>
</cp:coreProperties>
</file>

<file path=docProps/thumbnail.jpeg>
</file>